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7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jpg>
</file>

<file path=ppt/media/image01.png>
</file>

<file path=ppt/media/image02.jpg>
</file>

<file path=ppt/media/image03.jpg>
</file>

<file path=ppt/media/image04.jpg>
</file>

<file path=ppt/media/image05.png>
</file>

<file path=ppt/media/image06.png>
</file>

<file path=ppt/media/image07.png>
</file>

<file path=ppt/media/image08.jpg>
</file>

<file path=ppt/media/image09.jpg>
</file>

<file path=ppt/media/image10.png>
</file>

<file path=ppt/media/image11.png>
</file>

<file path=ppt/media/image12.png>
</file>

<file path=ppt/media/image1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Aaron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Aaron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James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James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" name="Shape 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00.jpg"/><Relationship Id="rId3" Type="http://schemas.openxmlformats.org/officeDocument/2006/relationships/image" Target="../media/image0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hape 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Shape 18"/>
          <p:cNvSpPr/>
          <p:nvPr/>
        </p:nvSpPr>
        <p:spPr>
          <a:xfrm>
            <a:off x="-11906" y="0"/>
            <a:ext cx="8762857" cy="4941093"/>
          </a:xfrm>
          <a:custGeom>
            <a:pathLst>
              <a:path extrusionOk="0" h="120000" w="120000">
                <a:moveTo>
                  <a:pt x="0" y="0"/>
                </a:moveTo>
                <a:lnTo>
                  <a:pt x="116250" y="0"/>
                </a:lnTo>
                <a:lnTo>
                  <a:pt x="120000" y="108867"/>
                </a:lnTo>
                <a:lnTo>
                  <a:pt x="163" y="120000"/>
                </a:lnTo>
                <a:cubicBezTo>
                  <a:pt x="108" y="79903"/>
                  <a:pt x="54" y="39807"/>
                  <a:pt x="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0" y="3211692"/>
            <a:ext cx="8496942" cy="1521633"/>
          </a:xfrm>
          <a:custGeom>
            <a:pathLst>
              <a:path extrusionOk="0" h="120000" w="120000">
                <a:moveTo>
                  <a:pt x="0" y="34809"/>
                </a:moveTo>
                <a:lnTo>
                  <a:pt x="119097" y="0"/>
                </a:lnTo>
                <a:lnTo>
                  <a:pt x="120000" y="84274"/>
                </a:lnTo>
                <a:lnTo>
                  <a:pt x="0" y="120000"/>
                </a:lnTo>
                <a:lnTo>
                  <a:pt x="0" y="34809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4000">
                <a:schemeClr val="accent1"/>
              </a:gs>
              <a:gs pos="100000">
                <a:srgbClr val="5C060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sp>
      <p:sp>
        <p:nvSpPr>
          <p:cNvPr id="20" name="Shape 20"/>
          <p:cNvSpPr/>
          <p:nvPr/>
        </p:nvSpPr>
        <p:spPr>
          <a:xfrm>
            <a:off x="0" y="0"/>
            <a:ext cx="6539684" cy="342657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34000">
                <a:schemeClr val="accent1"/>
              </a:gs>
              <a:gs pos="100000">
                <a:srgbClr val="5C0607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</p:sp>
      <p:sp>
        <p:nvSpPr>
          <p:cNvPr id="21" name="Shape 21"/>
          <p:cNvSpPr/>
          <p:nvPr/>
        </p:nvSpPr>
        <p:spPr>
          <a:xfrm rot="-180000">
            <a:off x="-121349" y="219987"/>
            <a:ext cx="8525336" cy="4313852"/>
          </a:xfrm>
          <a:custGeom>
            <a:pathLst>
              <a:path extrusionOk="0" h="120000" w="120000">
                <a:moveTo>
                  <a:pt x="119784" y="0"/>
                </a:moveTo>
                <a:cubicBezTo>
                  <a:pt x="119856" y="39955"/>
                  <a:pt x="119928" y="79910"/>
                  <a:pt x="120000" y="119865"/>
                </a:cubicBezTo>
                <a:lnTo>
                  <a:pt x="0" y="120000"/>
                </a:lnTo>
              </a:path>
            </a:pathLst>
          </a:custGeom>
          <a:noFill/>
          <a:ln cap="flat" cmpd="sng" w="82550">
            <a:solidFill>
              <a:srgbClr val="7F7F7F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" name="Shape 22"/>
          <p:cNvSpPr txBox="1"/>
          <p:nvPr>
            <p:ph type="ctrTitle"/>
          </p:nvPr>
        </p:nvSpPr>
        <p:spPr>
          <a:xfrm rot="-180000">
            <a:off x="668401" y="496991"/>
            <a:ext cx="7316389" cy="207489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60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23" name="Shape 23"/>
          <p:cNvSpPr txBox="1"/>
          <p:nvPr>
            <p:ph idx="1" type="subTitle"/>
          </p:nvPr>
        </p:nvSpPr>
        <p:spPr>
          <a:xfrm rot="-180000">
            <a:off x="737297" y="2628906"/>
            <a:ext cx="7316389" cy="4127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2100" u="none" cap="none" strike="noStrike">
                <a:solidFill>
                  <a:srgbClr val="7F7F7F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ctr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ctr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ctr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ctr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ctr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ctr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ctr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ctr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0" type="dt"/>
          </p:nvPr>
        </p:nvSpPr>
        <p:spPr>
          <a:xfrm rot="-180000">
            <a:off x="3711406" y="3433846"/>
            <a:ext cx="4607740" cy="87233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405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1" type="ftr"/>
          </p:nvPr>
        </p:nvSpPr>
        <p:spPr>
          <a:xfrm rot="-180000">
            <a:off x="-4169" y="3662267"/>
            <a:ext cx="3035429" cy="89665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405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 rot="-180000">
            <a:off x="7388818" y="2874486"/>
            <a:ext cx="680389" cy="373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27" name="Shape 27"/>
          <p:cNvSpPr/>
          <p:nvPr/>
        </p:nvSpPr>
        <p:spPr>
          <a:xfrm rot="-180000">
            <a:off x="3166038" y="3833517"/>
            <a:ext cx="386539" cy="386539"/>
          </a:xfrm>
          <a:prstGeom prst="star5">
            <a:avLst>
              <a:gd fmla="val 26693" name="adj"/>
              <a:gd fmla="val 105146" name="hf"/>
              <a:gd fmla="val 110557" name="vf"/>
            </a:avLst>
          </a:prstGeom>
          <a:solidFill>
            <a:schemeClr val="dk1">
              <a:alpha val="4000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520231" y="514350"/>
            <a:ext cx="3095145" cy="151743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27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3784600" y="514350"/>
            <a:ext cx="4525781" cy="351658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-19050" lvl="0" marL="17145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-34290" lvl="1" marL="5143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4285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-49530" lvl="2" marL="8572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-64769" lvl="3" marL="12001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-64769" lvl="4" marL="15430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-64770" lvl="5" marL="18859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-64770" lvl="6" marL="22288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-64770" lvl="7" marL="25717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-64770" lvl="8" marL="29146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2" type="body"/>
          </p:nvPr>
        </p:nvSpPr>
        <p:spPr>
          <a:xfrm>
            <a:off x="520231" y="2031789"/>
            <a:ext cx="3095145" cy="19991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514350" y="514350"/>
            <a:ext cx="4758976" cy="151743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27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95" name="Shape 95"/>
          <p:cNvSpPr/>
          <p:nvPr>
            <p:ph idx="2" type="pic"/>
          </p:nvPr>
        </p:nvSpPr>
        <p:spPr>
          <a:xfrm>
            <a:off x="5611771" y="0"/>
            <a:ext cx="2698610" cy="3803649"/>
          </a:xfrm>
          <a:prstGeom prst="rect">
            <a:avLst/>
          </a:prstGeom>
          <a:noFill/>
          <a:ln cap="flat" cmpd="thinThick" w="57150">
            <a:solidFill>
              <a:srgbClr val="7F7F7F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514350" y="2031789"/>
            <a:ext cx="4758975" cy="17718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Panoramic Picture with Caption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514350" y="3079749"/>
            <a:ext cx="7796030" cy="44163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24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2" name="Shape 102"/>
          <p:cNvSpPr/>
          <p:nvPr>
            <p:ph idx="2" type="pic"/>
          </p:nvPr>
        </p:nvSpPr>
        <p:spPr>
          <a:xfrm>
            <a:off x="514350" y="514350"/>
            <a:ext cx="7794384" cy="2396176"/>
          </a:xfrm>
          <a:prstGeom prst="rect">
            <a:avLst/>
          </a:prstGeom>
          <a:noFill/>
          <a:ln cap="flat" cmpd="thinThick" w="57150">
            <a:solidFill>
              <a:srgbClr val="7F7F7F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514335" y="3527192"/>
            <a:ext cx="7796045" cy="51185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aption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514350" y="514350"/>
            <a:ext cx="7797677" cy="239617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36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514335" y="3079750"/>
            <a:ext cx="7796047" cy="95520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 with Ca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841299" y="514350"/>
            <a:ext cx="7143764" cy="218752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36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1162698" y="2707524"/>
            <a:ext cx="6500967" cy="28332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rgbClr val="7F7F7F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2" type="body"/>
          </p:nvPr>
        </p:nvSpPr>
        <p:spPr>
          <a:xfrm>
            <a:off x="514350" y="3079750"/>
            <a:ext cx="7797662" cy="95118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  <p:sp>
        <p:nvSpPr>
          <p:cNvPr id="120" name="Shape 120"/>
          <p:cNvSpPr txBox="1"/>
          <p:nvPr/>
        </p:nvSpPr>
        <p:spPr>
          <a:xfrm>
            <a:off x="514350" y="669470"/>
            <a:ext cx="457200" cy="4385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21" name="Shape 121"/>
          <p:cNvSpPr txBox="1"/>
          <p:nvPr/>
        </p:nvSpPr>
        <p:spPr>
          <a:xfrm>
            <a:off x="7854811" y="2192119"/>
            <a:ext cx="457200" cy="43858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n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Name Card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514350" y="1292891"/>
            <a:ext cx="7796030" cy="18838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36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514350" y="3185600"/>
            <a:ext cx="7796030" cy="85548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 Column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514350" y="514350"/>
            <a:ext cx="7796030" cy="8639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40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514352" y="1547545"/>
            <a:ext cx="2482595" cy="43219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31" name="Shape 131"/>
          <p:cNvSpPr txBox="1"/>
          <p:nvPr>
            <p:ph idx="2" type="body"/>
          </p:nvPr>
        </p:nvSpPr>
        <p:spPr>
          <a:xfrm>
            <a:off x="514352" y="1979743"/>
            <a:ext cx="2482595" cy="20511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32" name="Shape 132"/>
          <p:cNvSpPr txBox="1"/>
          <p:nvPr>
            <p:ph idx="3" type="body"/>
          </p:nvPr>
        </p:nvSpPr>
        <p:spPr>
          <a:xfrm>
            <a:off x="3175966" y="1547545"/>
            <a:ext cx="2482595" cy="43219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4" type="body"/>
          </p:nvPr>
        </p:nvSpPr>
        <p:spPr>
          <a:xfrm>
            <a:off x="3175966" y="1979743"/>
            <a:ext cx="2482595" cy="20511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5" type="body"/>
          </p:nvPr>
        </p:nvSpPr>
        <p:spPr>
          <a:xfrm>
            <a:off x="5827785" y="1547545"/>
            <a:ext cx="2482595" cy="43219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35" name="Shape 135"/>
          <p:cNvSpPr txBox="1"/>
          <p:nvPr>
            <p:ph idx="6" type="body"/>
          </p:nvPr>
        </p:nvSpPr>
        <p:spPr>
          <a:xfrm>
            <a:off x="5827785" y="1979743"/>
            <a:ext cx="2482595" cy="20511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514350" y="514350"/>
            <a:ext cx="7797662" cy="8639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40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 rot="5400000">
            <a:off x="3170669" y="-1108771"/>
            <a:ext cx="2483392" cy="77960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" lvl="0" marL="17145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-34290" lvl="1" marL="5143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4285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-49530" lvl="2" marL="8572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-64769" lvl="3" marL="12001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-64769" lvl="4" marL="15430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-64770" lvl="5" marL="18859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-64770" lvl="6" marL="22288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-64770" lvl="7" marL="25717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-64770" lvl="8" marL="29146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42" name="Shape 142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3" name="Shape 143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4" name="Shape 144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title"/>
          </p:nvPr>
        </p:nvSpPr>
        <p:spPr>
          <a:xfrm rot="5400000">
            <a:off x="5702844" y="1423402"/>
            <a:ext cx="3516589" cy="169848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40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47" name="Shape 147"/>
          <p:cNvSpPr txBox="1"/>
          <p:nvPr>
            <p:ph idx="1" type="body"/>
          </p:nvPr>
        </p:nvSpPr>
        <p:spPr>
          <a:xfrm rot="5400000">
            <a:off x="1720217" y="-691516"/>
            <a:ext cx="3516589" cy="592832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" lvl="0" marL="17145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-34290" lvl="1" marL="5143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4285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-49530" lvl="2" marL="8572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-64769" lvl="3" marL="12001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-64769" lvl="4" marL="15430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-64770" lvl="5" marL="18859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-64770" lvl="6" marL="22288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-64770" lvl="7" marL="25717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-64770" lvl="8" marL="29146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9" name="Shape 149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0" name="Shape 150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40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" lvl="0" marL="171450" marR="0" rtl="0" algn="l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-34290" lvl="1" marL="514350" marR="0" rtl="0" algn="l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154285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-49530" lvl="2" marL="857250" marR="0" rtl="0" algn="l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-64769" lvl="3" marL="1200150" marR="0" rtl="0" algn="l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-64769" lvl="4" marL="1543050" marR="0" rtl="0" algn="l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-64770" lvl="5" marL="1885950" marR="0" rtl="0" algn="l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-64770" lvl="6" marL="2228850" marR="0" rtl="0" algn="l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-64770" lvl="7" marL="2571750" marR="0" rtl="0" algn="l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-64770" lvl="8" marL="2914650" marR="0" rtl="0" algn="l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1_Section 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360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algn="ctr">
              <a:spcBef>
                <a:spcPts val="0"/>
              </a:spcBef>
              <a:buNone/>
              <a:defRPr sz="3600"/>
            </a:lvl2pPr>
            <a:lvl3pPr indent="0" lvl="2" algn="ctr">
              <a:spcBef>
                <a:spcPts val="0"/>
              </a:spcBef>
              <a:buNone/>
              <a:defRPr sz="3600"/>
            </a:lvl3pPr>
            <a:lvl4pPr indent="0" lvl="3" algn="ctr">
              <a:spcBef>
                <a:spcPts val="0"/>
              </a:spcBef>
              <a:buNone/>
              <a:defRPr sz="3600"/>
            </a:lvl4pPr>
            <a:lvl5pPr indent="0" lvl="4" algn="ctr">
              <a:spcBef>
                <a:spcPts val="0"/>
              </a:spcBef>
              <a:buNone/>
              <a:defRPr sz="3600"/>
            </a:lvl5pPr>
            <a:lvl6pPr indent="0" lvl="5" algn="ctr">
              <a:spcBef>
                <a:spcPts val="0"/>
              </a:spcBef>
              <a:buNone/>
              <a:defRPr sz="3600"/>
            </a:lvl6pPr>
            <a:lvl7pPr indent="0" lvl="6" algn="ctr">
              <a:spcBef>
                <a:spcPts val="0"/>
              </a:spcBef>
              <a:buNone/>
              <a:defRPr sz="3600"/>
            </a:lvl7pPr>
            <a:lvl8pPr indent="0" lvl="7" algn="ctr">
              <a:spcBef>
                <a:spcPts val="0"/>
              </a:spcBef>
              <a:buNone/>
              <a:defRPr sz="3600"/>
            </a:lvl8pPr>
            <a:lvl9pPr indent="0" lvl="8" algn="ctr">
              <a:spcBef>
                <a:spcPts val="0"/>
              </a:spcBef>
              <a:buNone/>
              <a:defRPr sz="36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514350" y="514350"/>
            <a:ext cx="7797662" cy="86860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40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514350" y="1547546"/>
            <a:ext cx="3816535" cy="24833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" lvl="0" marL="17145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-34290" lvl="1" marL="5143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4285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-49530" lvl="2" marL="8572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-64769" lvl="3" marL="12001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-64769" lvl="4" marL="15430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-64770" lvl="5" marL="18859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-64770" lvl="6" marL="22288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-64770" lvl="7" marL="25717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-64770" lvl="8" marL="29146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495478" y="1547546"/>
            <a:ext cx="3814904" cy="24833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" lvl="0" marL="17145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-34290" lvl="1" marL="5143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4285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-49530" lvl="2" marL="8572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-64769" lvl="3" marL="12001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-64769" lvl="4" marL="15430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-64770" lvl="5" marL="18859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-64770" lvl="6" marL="22288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-64770" lvl="7" marL="25717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-64770" lvl="8" marL="29146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3 Picture Colum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514350" y="514350"/>
            <a:ext cx="7797662" cy="8639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40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518879" y="2859768"/>
            <a:ext cx="2482595" cy="43219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6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45" name="Shape 45"/>
          <p:cNvSpPr/>
          <p:nvPr>
            <p:ph idx="2" type="pic"/>
          </p:nvPr>
        </p:nvSpPr>
        <p:spPr>
          <a:xfrm>
            <a:off x="514335" y="1547546"/>
            <a:ext cx="2482595" cy="1152543"/>
          </a:xfrm>
          <a:prstGeom prst="roundRect">
            <a:avLst>
              <a:gd fmla="val 0" name="adj"/>
            </a:avLst>
          </a:prstGeom>
          <a:noFill/>
          <a:ln cap="flat" cmpd="thinThick" w="57150">
            <a:solidFill>
              <a:srgbClr val="7F7F7F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3" type="body"/>
          </p:nvPr>
        </p:nvSpPr>
        <p:spPr>
          <a:xfrm>
            <a:off x="518879" y="3291966"/>
            <a:ext cx="2482595" cy="7389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4" type="body"/>
          </p:nvPr>
        </p:nvSpPr>
        <p:spPr>
          <a:xfrm>
            <a:off x="3178058" y="2859768"/>
            <a:ext cx="2482595" cy="43219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6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48" name="Shape 48"/>
          <p:cNvSpPr/>
          <p:nvPr>
            <p:ph idx="5" type="pic"/>
          </p:nvPr>
        </p:nvSpPr>
        <p:spPr>
          <a:xfrm>
            <a:off x="3176999" y="1547546"/>
            <a:ext cx="2482595" cy="1151427"/>
          </a:xfrm>
          <a:prstGeom prst="roundRect">
            <a:avLst>
              <a:gd fmla="val 0" name="adj"/>
            </a:avLst>
          </a:prstGeom>
          <a:noFill/>
          <a:ln cap="flat" cmpd="thinThick" w="57150">
            <a:solidFill>
              <a:srgbClr val="7F7F7F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6" type="body"/>
          </p:nvPr>
        </p:nvSpPr>
        <p:spPr>
          <a:xfrm>
            <a:off x="3176999" y="3291964"/>
            <a:ext cx="2482595" cy="7389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7" type="body"/>
          </p:nvPr>
        </p:nvSpPr>
        <p:spPr>
          <a:xfrm>
            <a:off x="5826707" y="2859768"/>
            <a:ext cx="2482595" cy="432196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6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51" name="Shape 51"/>
          <p:cNvSpPr/>
          <p:nvPr>
            <p:ph idx="8" type="pic"/>
          </p:nvPr>
        </p:nvSpPr>
        <p:spPr>
          <a:xfrm>
            <a:off x="5826614" y="1547545"/>
            <a:ext cx="2482595" cy="1152897"/>
          </a:xfrm>
          <a:prstGeom prst="roundRect">
            <a:avLst>
              <a:gd fmla="val 0" name="adj"/>
            </a:avLst>
          </a:prstGeom>
          <a:noFill/>
          <a:ln cap="flat" cmpd="thinThick" w="57150">
            <a:solidFill>
              <a:srgbClr val="7F7F7F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9" type="body"/>
          </p:nvPr>
        </p:nvSpPr>
        <p:spPr>
          <a:xfrm>
            <a:off x="5826614" y="3291962"/>
            <a:ext cx="2482595" cy="7389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7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675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title"/>
          </p:nvPr>
        </p:nvSpPr>
        <p:spPr>
          <a:xfrm>
            <a:off x="514350" y="514350"/>
            <a:ext cx="7796030" cy="239511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40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514350" y="2806700"/>
            <a:ext cx="7796030" cy="122971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rgbClr val="7F7F7F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350" u="none" cap="none" strike="noStrike">
                <a:solidFill>
                  <a:srgbClr val="888888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514350" y="514350"/>
            <a:ext cx="7797662" cy="8639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40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514350" y="1547546"/>
            <a:ext cx="7796030" cy="2483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-19050" lvl="0" marL="17145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-34290" lvl="1" marL="5143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4285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-49530" lvl="2" marL="8572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-64769" lvl="3" marL="12001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-64769" lvl="4" marL="15430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-64770" lvl="5" marL="18859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-64770" lvl="6" marL="22288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-64770" lvl="7" marL="25717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-64770" lvl="8" marL="29146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514350" y="514350"/>
            <a:ext cx="7796030" cy="86860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40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8766" y="1547546"/>
            <a:ext cx="3642119" cy="50999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9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2" type="body"/>
          </p:nvPr>
        </p:nvSpPr>
        <p:spPr>
          <a:xfrm>
            <a:off x="514352" y="2146300"/>
            <a:ext cx="3816534" cy="18846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" lvl="0" marL="17145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-34290" lvl="1" marL="5143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4285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-49530" lvl="2" marL="8572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-64769" lvl="3" marL="12001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-64769" lvl="4" marL="15430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-64770" lvl="5" marL="18859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-64770" lvl="6" marL="22288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-64770" lvl="7" marL="25717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-64770" lvl="8" marL="29146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3" type="body"/>
          </p:nvPr>
        </p:nvSpPr>
        <p:spPr>
          <a:xfrm>
            <a:off x="4663644" y="1547546"/>
            <a:ext cx="3648367" cy="50999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Font typeface="Arial"/>
              <a:buNone/>
              <a:defRPr b="0" i="0" sz="19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 marL="3429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0" lvl="2" marL="6858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0" lvl="3" marL="10287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0" lvl="4" marL="13716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0" lvl="5" marL="17145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0" lvl="6" marL="20574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0" lvl="7" marL="24003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0" lvl="8" marL="274320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4" type="body"/>
          </p:nvPr>
        </p:nvSpPr>
        <p:spPr>
          <a:xfrm>
            <a:off x="4495476" y="2146300"/>
            <a:ext cx="3816534" cy="18846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9050" lvl="0" marL="17145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-34290" lvl="1" marL="5143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4285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-49530" lvl="2" marL="8572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-64769" lvl="3" marL="12001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-64769" lvl="4" marL="15430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-64770" lvl="5" marL="18859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-64770" lvl="6" marL="22288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-64770" lvl="7" marL="25717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-64770" lvl="8" marL="29146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514350" y="514350"/>
            <a:ext cx="7797662" cy="8639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40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79" name="Shape 79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9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8.xml"/><Relationship Id="rId21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01.png"/><Relationship Id="rId2" Type="http://schemas.openxmlformats.org/officeDocument/2006/relationships/image" Target="../media/image00.jp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Shape 7"/>
          <p:cNvGrpSpPr/>
          <p:nvPr/>
        </p:nvGrpSpPr>
        <p:grpSpPr>
          <a:xfrm>
            <a:off x="-19048" y="0"/>
            <a:ext cx="9004013" cy="4983061"/>
            <a:chOff x="-25397" y="0"/>
            <a:chExt cx="12005350" cy="6644081"/>
          </a:xfrm>
        </p:grpSpPr>
        <p:sp>
          <p:nvSpPr>
            <p:cNvPr id="8" name="Shape 8"/>
            <p:cNvSpPr/>
            <p:nvPr/>
          </p:nvSpPr>
          <p:spPr>
            <a:xfrm>
              <a:off x="0" y="0"/>
              <a:ext cx="11979952" cy="6644081"/>
            </a:xfrm>
            <a:prstGeom prst="rect">
              <a:avLst/>
            </a:prstGeom>
            <a:blipFill rotWithShape="1">
              <a:blip r:embed="rId1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" name="Shape 9"/>
            <p:cNvSpPr/>
            <p:nvPr/>
          </p:nvSpPr>
          <p:spPr>
            <a:xfrm>
              <a:off x="-25397" y="0"/>
              <a:ext cx="11773291" cy="6419513"/>
            </a:xfrm>
            <a:custGeom>
              <a:pathLst>
                <a:path extrusionOk="0" h="120000" w="120000">
                  <a:moveTo>
                    <a:pt x="119763" y="0"/>
                  </a:moveTo>
                  <a:lnTo>
                    <a:pt x="120000" y="120000"/>
                  </a:lnTo>
                  <a:lnTo>
                    <a:pt x="0" y="119841"/>
                  </a:lnTo>
                </a:path>
              </a:pathLst>
            </a:custGeom>
            <a:noFill/>
            <a:ln cap="flat" cmpd="sng" w="82550">
              <a:solidFill>
                <a:srgbClr val="7F7F7F"/>
              </a:solidFill>
              <a:prstDash val="solid"/>
              <a:miter/>
              <a:headEnd len="med" w="med" type="none"/>
              <a:tailEnd len="med" w="med" type="none"/>
            </a:ln>
          </p:spPr>
        </p:sp>
        <p:sp>
          <p:nvSpPr>
            <p:cNvPr id="10" name="Shape 10"/>
            <p:cNvSpPr/>
            <p:nvPr/>
          </p:nvSpPr>
          <p:spPr>
            <a:xfrm>
              <a:off x="0" y="5600214"/>
              <a:ext cx="11706511" cy="780581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34000">
                  <a:schemeClr val="accent1"/>
                </a:gs>
                <a:gs pos="100000">
                  <a:srgbClr val="5C0607"/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1" name="Shape 11"/>
          <p:cNvSpPr txBox="1"/>
          <p:nvPr>
            <p:ph type="title"/>
          </p:nvPr>
        </p:nvSpPr>
        <p:spPr>
          <a:xfrm>
            <a:off x="514350" y="514350"/>
            <a:ext cx="7797662" cy="86397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Impact"/>
              <a:buNone/>
              <a:defRPr b="0" i="0" sz="40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0" lvl="1">
              <a:spcBef>
                <a:spcPts val="0"/>
              </a:spcBef>
              <a:buNone/>
              <a:defRPr sz="1800"/>
            </a:lvl2pPr>
            <a:lvl3pPr indent="0" lvl="2">
              <a:spcBef>
                <a:spcPts val="0"/>
              </a:spcBef>
              <a:buNone/>
              <a:defRPr sz="1800"/>
            </a:lvl3pPr>
            <a:lvl4pPr indent="0" lvl="3">
              <a:spcBef>
                <a:spcPts val="0"/>
              </a:spcBef>
              <a:buNone/>
              <a:defRPr sz="1800"/>
            </a:lvl4pPr>
            <a:lvl5pPr indent="0" lvl="4">
              <a:spcBef>
                <a:spcPts val="0"/>
              </a:spcBef>
              <a:buNone/>
              <a:defRPr sz="1800"/>
            </a:lvl5pPr>
            <a:lvl6pPr indent="0" lvl="5">
              <a:spcBef>
                <a:spcPts val="0"/>
              </a:spcBef>
              <a:buNone/>
              <a:defRPr sz="1800"/>
            </a:lvl6pPr>
            <a:lvl7pPr indent="0" lvl="6">
              <a:spcBef>
                <a:spcPts val="0"/>
              </a:spcBef>
              <a:buNone/>
              <a:defRPr sz="1800"/>
            </a:lvl7pPr>
            <a:lvl8pPr indent="0" lvl="7">
              <a:spcBef>
                <a:spcPts val="0"/>
              </a:spcBef>
              <a:buNone/>
              <a:defRPr sz="1800"/>
            </a:lvl8pPr>
            <a:lvl9pPr indent="0" lvl="8">
              <a:spcBef>
                <a:spcPts val="0"/>
              </a:spcBef>
              <a:buNone/>
              <a:defRPr sz="1800"/>
            </a:lvl9pPr>
          </a:lstStyle>
          <a:p/>
        </p:txBody>
      </p:sp>
      <p:sp>
        <p:nvSpPr>
          <p:cNvPr id="12" name="Shape 12"/>
          <p:cNvSpPr txBox="1"/>
          <p:nvPr>
            <p:ph idx="1" type="body"/>
          </p:nvPr>
        </p:nvSpPr>
        <p:spPr>
          <a:xfrm>
            <a:off x="514350" y="1547546"/>
            <a:ext cx="7797662" cy="248339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-19050" lvl="0" marL="171450" marR="0" rtl="0" algn="l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1pPr>
            <a:lvl2pPr indent="-34290" lvl="1" marL="5143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4285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2pPr>
            <a:lvl3pPr indent="-49530" lvl="2" marL="8572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600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3pPr>
            <a:lvl4pPr indent="-64769" lvl="3" marL="12001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4pPr>
            <a:lvl5pPr indent="-64769" lvl="4" marL="15430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5pPr>
            <a:lvl6pPr indent="-64770" lvl="5" marL="18859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6pPr>
            <a:lvl7pPr indent="-64770" lvl="6" marL="22288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7pPr>
            <a:lvl8pPr indent="-64770" lvl="7" marL="25717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8pPr>
            <a:lvl9pPr indent="-64770" lvl="8" marL="2914650" marR="0" rtl="0" algn="l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52727"/>
              <a:buFont typeface="Arial"/>
              <a:buChar char="•"/>
              <a:defRPr b="0" i="0" sz="1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0" type="dt"/>
          </p:nvPr>
        </p:nvSpPr>
        <p:spPr>
          <a:xfrm>
            <a:off x="5473562" y="4318000"/>
            <a:ext cx="283845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1" type="ftr"/>
          </p:nvPr>
        </p:nvSpPr>
        <p:spPr>
          <a:xfrm>
            <a:off x="514350" y="4318000"/>
            <a:ext cx="4124788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C0607"/>
              </a:buClr>
              <a:buFont typeface="Arial"/>
              <a:buNone/>
              <a:defRPr b="0" i="0" sz="2400" u="none" cap="none" strike="noStrike">
                <a:solidFill>
                  <a:srgbClr val="5C0607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4715341" y="4318000"/>
            <a:ext cx="680390" cy="3738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  <p:sldLayoutId id="2147483666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5.png"/><Relationship Id="rId4" Type="http://schemas.openxmlformats.org/officeDocument/2006/relationships/image" Target="../media/image06.png"/><Relationship Id="rId5" Type="http://schemas.openxmlformats.org/officeDocument/2006/relationships/image" Target="../media/image0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2.jpg"/><Relationship Id="rId4" Type="http://schemas.openxmlformats.org/officeDocument/2006/relationships/image" Target="../media/image03.jpg"/><Relationship Id="rId5" Type="http://schemas.openxmlformats.org/officeDocument/2006/relationships/image" Target="../media/image04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ctrTitle"/>
          </p:nvPr>
        </p:nvSpPr>
        <p:spPr>
          <a:xfrm rot="-180024">
            <a:off x="3269050" y="1419139"/>
            <a:ext cx="4739897" cy="108448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Impact"/>
              <a:buNone/>
            </a:pPr>
            <a:r>
              <a:rPr b="0" i="0" lang="en" sz="60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PRESERVATION</a:t>
            </a:r>
          </a:p>
        </p:txBody>
      </p:sp>
      <p:sp>
        <p:nvSpPr>
          <p:cNvPr id="156" name="Shape 156"/>
          <p:cNvSpPr txBox="1"/>
          <p:nvPr>
            <p:ph idx="1" type="subTitle"/>
          </p:nvPr>
        </p:nvSpPr>
        <p:spPr>
          <a:xfrm rot="-191981">
            <a:off x="482505" y="2515165"/>
            <a:ext cx="7540855" cy="5907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21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A CURLYFRIES PRODUCTION</a:t>
            </a:r>
          </a:p>
        </p:txBody>
      </p:sp>
      <p:sp>
        <p:nvSpPr>
          <p:cNvPr id="157" name="Shape 157"/>
          <p:cNvSpPr txBox="1"/>
          <p:nvPr/>
        </p:nvSpPr>
        <p:spPr>
          <a:xfrm rot="-178843">
            <a:off x="1714361" y="2850154"/>
            <a:ext cx="6311538" cy="4782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By: James Becker, Aaron Gupta, Andrew Watson, </a:t>
            </a: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Xavier Chan, Keith Pardee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514350" y="514350"/>
            <a:ext cx="7797600" cy="8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Impact"/>
              <a:buNone/>
            </a:pPr>
            <a:r>
              <a:rPr b="0" i="0" lang="en" sz="40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CHARACTERS</a:t>
            </a:r>
          </a:p>
        </p:txBody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1208825" y="1292575"/>
            <a:ext cx="13875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ZOOKEEPER</a:t>
            </a:r>
          </a:p>
        </p:txBody>
      </p:sp>
      <p:sp>
        <p:nvSpPr>
          <p:cNvPr id="223" name="Shape 223"/>
          <p:cNvSpPr txBox="1"/>
          <p:nvPr>
            <p:ph idx="2" type="body"/>
          </p:nvPr>
        </p:nvSpPr>
        <p:spPr>
          <a:xfrm>
            <a:off x="3322325" y="1292575"/>
            <a:ext cx="3287100" cy="15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171450" lvl="0" marL="171450" marR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POACHER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Char char="-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LEVEL 1 : AR</a:t>
            </a:r>
            <a:r>
              <a:rPr lang="en">
                <a:solidFill>
                  <a:srgbClr val="000000"/>
                </a:solidFill>
              </a:rPr>
              <a:t>CTIC FOX TRAPPERS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Char char="-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LEVEL 2 : </a:t>
            </a:r>
            <a:r>
              <a:rPr lang="en">
                <a:solidFill>
                  <a:srgbClr val="000000"/>
                </a:solidFill>
              </a:rPr>
              <a:t>EXPLORERS/DODO HATERS</a:t>
            </a: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 </a:t>
            </a: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Char char="-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LEVEL 3 : CAVEMEN</a:t>
            </a:r>
          </a:p>
        </p:txBody>
      </p:sp>
      <p:pic>
        <p:nvPicPr>
          <p:cNvPr id="224" name="Shape 224"/>
          <p:cNvPicPr preferRelativeResize="0"/>
          <p:nvPr/>
        </p:nvPicPr>
        <p:blipFill rotWithShape="1">
          <a:blip r:embed="rId3">
            <a:alphaModFix/>
          </a:blip>
          <a:srcRect b="20327" l="12216" r="6720" t="6605"/>
          <a:stretch/>
        </p:blipFill>
        <p:spPr>
          <a:xfrm>
            <a:off x="1045500" y="1657840"/>
            <a:ext cx="1690801" cy="2452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Shape 225"/>
          <p:cNvPicPr preferRelativeResize="0"/>
          <p:nvPr/>
        </p:nvPicPr>
        <p:blipFill rotWithShape="1">
          <a:blip r:embed="rId4">
            <a:alphaModFix/>
          </a:blip>
          <a:srcRect b="15754" l="0" r="0" t="0"/>
          <a:stretch/>
        </p:blipFill>
        <p:spPr>
          <a:xfrm>
            <a:off x="5565250" y="2588313"/>
            <a:ext cx="1228972" cy="1515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Shape 226"/>
          <p:cNvPicPr preferRelativeResize="0"/>
          <p:nvPr/>
        </p:nvPicPr>
        <p:blipFill rotWithShape="1">
          <a:blip r:embed="rId5">
            <a:alphaModFix/>
          </a:blip>
          <a:srcRect b="16666" l="0" r="0" t="0"/>
          <a:stretch/>
        </p:blipFill>
        <p:spPr>
          <a:xfrm>
            <a:off x="7093836" y="1053433"/>
            <a:ext cx="992913" cy="1421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Shape 227"/>
          <p:cNvPicPr preferRelativeResize="0"/>
          <p:nvPr/>
        </p:nvPicPr>
        <p:blipFill rotWithShape="1">
          <a:blip r:embed="rId6">
            <a:alphaModFix/>
          </a:blip>
          <a:srcRect b="14354" l="0" r="0" t="0"/>
          <a:stretch/>
        </p:blipFill>
        <p:spPr>
          <a:xfrm>
            <a:off x="7121650" y="2582400"/>
            <a:ext cx="937277" cy="1527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Impact"/>
              <a:buNone/>
            </a:pPr>
            <a:r>
              <a:rPr b="0" i="0" lang="en" sz="40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CHARACTERS - CONT</a:t>
            </a:r>
          </a:p>
        </p:txBody>
      </p:sp>
      <p:pic>
        <p:nvPicPr>
          <p:cNvPr id="233" name="Shape 2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920" y="1621946"/>
            <a:ext cx="2439000" cy="243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Shape 2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00412" y="1621960"/>
            <a:ext cx="2439000" cy="243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Shape 23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32892" y="1621967"/>
            <a:ext cx="2439000" cy="243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Impact"/>
              <a:buNone/>
            </a:pPr>
            <a:r>
              <a:rPr b="0" i="0" lang="en" sz="40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ACHIEVEMENTS</a:t>
            </a:r>
          </a:p>
        </p:txBody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16500" y="1208575"/>
            <a:ext cx="6059100" cy="33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3 LEVELS OF ACHIEVEMENT FOR EACH LEVEL</a:t>
            </a: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434343"/>
              </a:buClr>
              <a:buSzPct val="100000"/>
            </a:pPr>
            <a:r>
              <a:rPr lang="en" sz="1600">
                <a:solidFill>
                  <a:srgbClr val="434343"/>
                </a:solidFill>
              </a:rPr>
              <a:t>BRONZE, SILVER, AND GOLD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2000"/>
              <a:t>EXAMPLES:</a:t>
            </a: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Impact"/>
            </a:pPr>
            <a:r>
              <a:rPr b="0" i="0" lang="en" sz="1600" u="none" cap="none" strike="noStrike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BRONZE : STUN 25% OF ALL ENEMIES IN LEVELS 1/2/3</a:t>
            </a: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Impact"/>
            </a:pPr>
            <a:r>
              <a:rPr b="0" i="0" lang="en" sz="1600" u="none" cap="none" strike="noStrike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SILVER: STUN 50% OF ALL ENEMIES IN LEVELS 1/2/3</a:t>
            </a: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Impact"/>
            </a:pPr>
            <a:r>
              <a:rPr b="0" i="0" lang="en" sz="1600" u="none" cap="none" strike="noStrike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GOLD: STUN 100% OF ENEMIES IN LEVELS 1/2/3</a:t>
            </a: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ct val="100000"/>
              <a:buFont typeface="Impact"/>
            </a:pPr>
            <a:r>
              <a:rPr b="0" i="0" lang="en" sz="1600" u="none" cap="none" strike="noStrike">
                <a:solidFill>
                  <a:srgbClr val="434343"/>
                </a:solidFill>
                <a:latin typeface="Impact"/>
                <a:ea typeface="Impact"/>
                <a:cs typeface="Impact"/>
                <a:sym typeface="Impact"/>
              </a:rPr>
              <a:t>CLEAR X LEVEL, IN X TIME 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type="title"/>
          </p:nvPr>
        </p:nvSpPr>
        <p:spPr>
          <a:xfrm>
            <a:off x="311700" y="523650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Impact"/>
              <a:buNone/>
            </a:pPr>
            <a:r>
              <a:rPr b="0" i="0" lang="en" sz="40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PROTOTYPE</a:t>
            </a:r>
          </a:p>
        </p:txBody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AutoNum type="arabicPeriod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HORIZONTAL SIDE SCROLLING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AutoNum type="arabicPeriod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BEING ABLE TO SHOW THE FIELD OF VIEW FOR POACHER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AutoNum type="arabicPeriod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WORKING HP SYSTEM 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AutoNum type="arabicPeriod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HERO/ENEMY INTERACTION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AutoNum type="arabicPeriod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BEING ABLE TO ENABLE UPGRADES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ct val="160000"/>
              <a:buFont typeface="Arial"/>
              <a:buAutoNum type="arabicPeriod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SHOW DIFFERENT ENEMY PATROL STATES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514350" y="514350"/>
            <a:ext cx="7796030" cy="239511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Impact"/>
              <a:buNone/>
            </a:pPr>
            <a:r>
              <a:rPr b="0" i="0" lang="en" sz="4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QUESTIONS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Impact"/>
              <a:buNone/>
            </a:pPr>
            <a:r>
              <a:rPr b="0" i="0" lang="en" sz="40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STORYLINE/PLOT</a:t>
            </a:r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159300" y="1152475"/>
            <a:ext cx="8520600" cy="14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171450" lvl="0" marL="171450" marR="0" rtl="0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    IN THE YEAR 20XX, THE WORLD HAS SUFFERED THE EXTINCTION OF ALL THE ANIMALS. YOU, A ZOOLOGIST, MUST FIND A WAY TO REPOPULATE THE PLANET. FORTUNATELY, THE PROFESSOR HAS JUST FINISHED THE TIME DISPLACEMENT DEVICE. NOW YOU MUST GO RETRIEVE MEMBERS OF EXTINCT SPECIES. SAVE THE PLANET!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Impact"/>
              <a:buNone/>
            </a:pPr>
            <a:r>
              <a:rPr b="0" i="0" lang="en" sz="40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WIN / LOSE CONDITION</a:t>
            </a:r>
          </a:p>
        </p:txBody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WIN CONDITION: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Char char="•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FREE ALL ANIMALS IN EVERY LEVEL</a:t>
            </a:r>
          </a:p>
          <a:p>
            <a:pPr indent="-228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ct val="160000"/>
              <a:buFont typeface="Arial"/>
              <a:buChar char="•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CLEAR ALL LEVELS </a:t>
            </a:r>
          </a:p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LOSE CONDITION: 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Char char="•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ZOOKEEPER’S HP HITS ZERO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ct val="160000"/>
              <a:buFont typeface="Arial"/>
              <a:buChar char="•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ZOOKEEPER DOES NOT FREE/RESCUE ANIMALS WITHIN THE ALLOTTED TIME (POTENTIALLY)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Impact"/>
              <a:buNone/>
            </a:pPr>
            <a:r>
              <a:rPr b="0" i="0" lang="en" sz="40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POTENTIAL UPGRADES</a:t>
            </a:r>
          </a:p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Char char="•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VARIOUS UPGRADES ACQUIRED AFTER STUNNING BOSS POACHER</a:t>
            </a:r>
          </a:p>
          <a:p>
            <a:pPr indent="-2286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60000"/>
              <a:buFont typeface="Arial"/>
              <a:buChar char="•"/>
            </a:pPr>
            <a:r>
              <a:rPr b="0" i="0" lang="en" sz="15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EXAMPLES OF UPGRADES</a:t>
            </a:r>
          </a:p>
          <a:p>
            <a:pPr indent="-228599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54285"/>
              <a:buFont typeface="Arial"/>
              <a:buChar char="•"/>
            </a:pPr>
            <a:r>
              <a:rPr b="0" i="0" lang="en" sz="13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DOUBLE JUMP</a:t>
            </a:r>
          </a:p>
          <a:p>
            <a:pPr indent="-228599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54285"/>
              <a:buFont typeface="Arial"/>
              <a:buChar char="•"/>
            </a:pPr>
            <a:r>
              <a:rPr b="0" i="0" lang="en" sz="13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FLY</a:t>
            </a:r>
          </a:p>
          <a:p>
            <a:pPr indent="-228599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54285"/>
              <a:buFont typeface="Arial"/>
              <a:buChar char="•"/>
            </a:pPr>
            <a:r>
              <a:rPr b="0" i="0" lang="en" sz="13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TREE CLIMBING</a:t>
            </a:r>
          </a:p>
          <a:p>
            <a:pPr indent="-228599" lvl="1" marL="9144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54285"/>
              <a:buFont typeface="Arial"/>
              <a:buChar char="•"/>
            </a:pPr>
            <a:r>
              <a:rPr b="0" i="0" lang="en" sz="13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INVISIBILITY</a:t>
            </a:r>
          </a:p>
          <a:p>
            <a:pPr indent="-228599" lvl="1" marL="914400" marR="0" rtl="0" algn="l">
              <a:lnSpc>
                <a:spcPct val="120000"/>
              </a:lnSpc>
              <a:spcBef>
                <a:spcPts val="0"/>
              </a:spcBef>
              <a:buClr>
                <a:srgbClr val="000000"/>
              </a:buClr>
              <a:buSzPct val="154285"/>
              <a:buFont typeface="Arial"/>
              <a:buChar char="•"/>
            </a:pPr>
            <a:r>
              <a:rPr b="0" i="0" lang="en" sz="13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FREEZE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242850" y="414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Impact"/>
              <a:buNone/>
            </a:pPr>
            <a:r>
              <a:rPr b="0" i="0" lang="en" sz="40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LEVEL DESIGN</a:t>
            </a:r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t/>
            </a:r>
            <a:endParaRPr/>
          </a:p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6800" y="1189824"/>
            <a:ext cx="3890399" cy="2950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4239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Impact"/>
              <a:buNone/>
            </a:pPr>
            <a:r>
              <a:rPr b="0" i="0" lang="en" sz="405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LEVELS</a:t>
            </a:r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274225" y="1838625"/>
            <a:ext cx="2526900" cy="19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171450" lvl="0" marL="1714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LEVEL 1</a:t>
            </a:r>
            <a:r>
              <a:rPr lang="en" sz="1600">
                <a:solidFill>
                  <a:srgbClr val="000000"/>
                </a:solidFill>
              </a:rPr>
              <a:t>  - ARCTIC</a:t>
            </a:r>
            <a:r>
              <a:rPr b="0" i="0" lang="en" sz="16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, 20</a:t>
            </a:r>
            <a:r>
              <a:rPr lang="en" sz="1600">
                <a:solidFill>
                  <a:srgbClr val="000000"/>
                </a:solidFill>
              </a:rPr>
              <a:t>37</a:t>
            </a:r>
            <a:r>
              <a:rPr b="0" i="0" lang="en" sz="16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:</a:t>
            </a:r>
          </a:p>
          <a:p>
            <a:pPr indent="-3175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Font typeface="Impact"/>
            </a:pPr>
            <a:r>
              <a:rPr lang="en" sz="1400">
                <a:solidFill>
                  <a:srgbClr val="666666"/>
                </a:solidFill>
              </a:rPr>
              <a:t>ICEY BACKGROUND</a:t>
            </a:r>
          </a:p>
          <a:p>
            <a:pPr indent="-317500" lvl="0" marL="457200" rtl="0">
              <a:spcBef>
                <a:spcPts val="0"/>
              </a:spcBef>
              <a:buClr>
                <a:srgbClr val="666666"/>
              </a:buClr>
              <a:buSzPct val="100000"/>
            </a:pPr>
            <a:r>
              <a:rPr lang="en">
                <a:solidFill>
                  <a:srgbClr val="666666"/>
                </a:solidFill>
              </a:rPr>
              <a:t>ARCTIC FOX TRAPPERS</a:t>
            </a:r>
          </a:p>
          <a:p>
            <a:pPr indent="-3175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Font typeface="Impact"/>
            </a:pPr>
            <a:r>
              <a:rPr lang="en" sz="1400">
                <a:solidFill>
                  <a:srgbClr val="666666"/>
                </a:solidFill>
              </a:rPr>
              <a:t>EASIEST ENEMIES </a:t>
            </a:r>
          </a:p>
          <a:p>
            <a:pPr indent="-3175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  <a:buFont typeface="Impact"/>
            </a:pPr>
            <a:r>
              <a:rPr lang="en" sz="1400">
                <a:solidFill>
                  <a:srgbClr val="666666"/>
                </a:solidFill>
              </a:rPr>
              <a:t>LESS DAMAGE &amp; QUANTITY</a:t>
            </a:r>
          </a:p>
          <a:p>
            <a:pPr indent="-3175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ct val="100000"/>
            </a:pPr>
            <a:r>
              <a:rPr lang="en" sz="1400">
                <a:solidFill>
                  <a:srgbClr val="666666"/>
                </a:solidFill>
              </a:rPr>
              <a:t>USE BOLAS</a:t>
            </a:r>
          </a:p>
          <a:p>
            <a:pPr indent="-317500" lvl="0" marL="457200" rtl="0">
              <a:spcBef>
                <a:spcPts val="0"/>
              </a:spcBef>
              <a:buClr>
                <a:srgbClr val="666666"/>
              </a:buClr>
              <a:buSzPct val="100000"/>
            </a:pPr>
            <a:r>
              <a:rPr lang="en" sz="1400">
                <a:solidFill>
                  <a:srgbClr val="666666"/>
                </a:solidFill>
              </a:rPr>
              <a:t>ICE CRUNCHING NOISES FOR WALKING</a:t>
            </a:r>
          </a:p>
        </p:txBody>
      </p:sp>
      <p:sp>
        <p:nvSpPr>
          <p:cNvPr id="189" name="Shape 189"/>
          <p:cNvSpPr txBox="1"/>
          <p:nvPr/>
        </p:nvSpPr>
        <p:spPr>
          <a:xfrm>
            <a:off x="2690250" y="1838625"/>
            <a:ext cx="2885400" cy="21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LEVEL 2 - MADAGASCAR, 1660’S: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RAINFOREST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EXPLORERS/DODO HATERS  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FASTER; USES BOW AND ARROW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KNOWS TERRAINS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CLIMB TREES &amp; WALLS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LEAF CRUNCHING NOISES</a:t>
            </a:r>
          </a:p>
        </p:txBody>
      </p:sp>
      <p:sp>
        <p:nvSpPr>
          <p:cNvPr id="190" name="Shape 190"/>
          <p:cNvSpPr txBox="1"/>
          <p:nvPr/>
        </p:nvSpPr>
        <p:spPr>
          <a:xfrm>
            <a:off x="5397700" y="1838625"/>
            <a:ext cx="3398400" cy="19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marL="171450" rtl="0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16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LEV</a:t>
            </a:r>
            <a:r>
              <a:rPr lang="en" sz="1600">
                <a:latin typeface="Impact"/>
                <a:ea typeface="Impact"/>
                <a:cs typeface="Impact"/>
                <a:sym typeface="Impact"/>
              </a:rPr>
              <a:t>EL 3 - ANCIENT AMERICA, ~10000 B.C.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GRASSLAND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CAVEMEN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MORE HP &amp; DAMAGE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THROW SPEARS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CAVE ECHO SOUNDS</a:t>
            </a:r>
          </a:p>
          <a:p>
            <a:pPr indent="-228600" lvl="0" marL="457200" rtl="0">
              <a:lnSpc>
                <a:spcPct val="120000"/>
              </a:lnSpc>
              <a:spcBef>
                <a:spcPts val="0"/>
              </a:spcBef>
              <a:buClr>
                <a:srgbClr val="666666"/>
              </a:buClr>
              <a:buFont typeface="Impact"/>
              <a:buChar char="-"/>
            </a:pPr>
            <a:r>
              <a:rPr lang="en">
                <a:solidFill>
                  <a:srgbClr val="666666"/>
                </a:solidFill>
                <a:latin typeface="Impact"/>
                <a:ea typeface="Impact"/>
                <a:cs typeface="Impact"/>
                <a:sym typeface="Impact"/>
              </a:rPr>
              <a:t>WATER DRIPPING</a:t>
            </a:r>
          </a:p>
        </p:txBody>
      </p:sp>
      <p:sp>
        <p:nvSpPr>
          <p:cNvPr id="191" name="Shape 191"/>
          <p:cNvSpPr txBox="1"/>
          <p:nvPr/>
        </p:nvSpPr>
        <p:spPr>
          <a:xfrm>
            <a:off x="-46850" y="1226125"/>
            <a:ext cx="9097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marL="171450" rtl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DIFFERENT TYPES OF POACHERS INTERACT WITH THE ZOOKEEPER IN ENTIRELY DIFFERENT WAYS!!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rgbClr val="000000"/>
              </a:buClr>
              <a:buSzPct val="25000"/>
              <a:buFont typeface="Impact"/>
              <a:buNone/>
            </a:pPr>
            <a:r>
              <a:rPr lang="en">
                <a:solidFill>
                  <a:srgbClr val="000000"/>
                </a:solidFill>
              </a:rPr>
              <a:t>CONCEPTUAL </a:t>
            </a:r>
            <a:r>
              <a:rPr b="0" i="0" lang="en" sz="3600" u="none" cap="none" strike="noStrike">
                <a:solidFill>
                  <a:srgbClr val="000000"/>
                </a:solidFill>
                <a:latin typeface="Impact"/>
                <a:ea typeface="Impact"/>
                <a:cs typeface="Impact"/>
                <a:sym typeface="Impact"/>
              </a:rPr>
              <a:t>ARTWORK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514350" y="514350"/>
            <a:ext cx="7797662" cy="8639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Impact"/>
              <a:buNone/>
            </a:pPr>
            <a:r>
              <a:rPr b="0" i="0" lang="en" sz="405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BACKGROUNDS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518875" y="2729624"/>
            <a:ext cx="24825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6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rPr>
              <a:t>LEVEL 1</a:t>
            </a:r>
          </a:p>
        </p:txBody>
      </p:sp>
      <p:pic>
        <p:nvPicPr>
          <p:cNvPr id="203" name="Shape 20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6790" l="0" r="0" t="26790"/>
          <a:stretch/>
        </p:blipFill>
        <p:spPr>
          <a:xfrm>
            <a:off x="514335" y="1547546"/>
            <a:ext cx="2482595" cy="1152543"/>
          </a:xfrm>
          <a:prstGeom prst="roundRect">
            <a:avLst>
              <a:gd fmla="val 0" name="adj"/>
            </a:avLst>
          </a:prstGeom>
          <a:noFill/>
          <a:ln cap="flat" cmpd="thinThick" w="57150">
            <a:solidFill>
              <a:srgbClr val="7F7F7F"/>
            </a:solidFill>
            <a:prstDash val="solid"/>
            <a:miter/>
            <a:headEnd len="med" w="med" type="none"/>
            <a:tailEnd len="med" w="med" type="none"/>
          </a:ln>
        </p:spPr>
      </p:pic>
      <p:sp>
        <p:nvSpPr>
          <p:cNvPr id="204" name="Shape 204"/>
          <p:cNvSpPr txBox="1"/>
          <p:nvPr>
            <p:ph idx="3" type="body"/>
          </p:nvPr>
        </p:nvSpPr>
        <p:spPr>
          <a:xfrm>
            <a:off x="476750" y="3059275"/>
            <a:ext cx="2482500" cy="10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ARCTIC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750"/>
              </a:spcBef>
              <a:spcAft>
                <a:spcPts val="100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20</a:t>
            </a:r>
            <a:r>
              <a:rPr lang="en" sz="1200"/>
              <a:t>37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750"/>
              </a:spcBef>
              <a:buClr>
                <a:schemeClr val="accent1"/>
              </a:buClr>
              <a:buSzPct val="25000"/>
              <a:buFont typeface="Arial"/>
              <a:buNone/>
            </a:pPr>
            <a:r>
              <a:rPr lang="en">
                <a:solidFill>
                  <a:srgbClr val="666666"/>
                </a:solidFill>
              </a:rPr>
              <a:t>Referencce: https://pixabay.com/en/northern-lights-aurora-borealis-984120/</a:t>
            </a:r>
          </a:p>
        </p:txBody>
      </p:sp>
      <p:sp>
        <p:nvSpPr>
          <p:cNvPr id="205" name="Shape 205"/>
          <p:cNvSpPr txBox="1"/>
          <p:nvPr>
            <p:ph idx="4" type="body"/>
          </p:nvPr>
        </p:nvSpPr>
        <p:spPr>
          <a:xfrm>
            <a:off x="3172837" y="2895721"/>
            <a:ext cx="2482500" cy="19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6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rPr>
              <a:t>LEVEL 2</a:t>
            </a:r>
          </a:p>
        </p:txBody>
      </p:sp>
      <p:pic>
        <p:nvPicPr>
          <p:cNvPr id="206" name="Shape 206"/>
          <p:cNvPicPr preferRelativeResize="0"/>
          <p:nvPr>
            <p:ph idx="5" type="pic"/>
          </p:nvPr>
        </p:nvPicPr>
        <p:blipFill rotWithShape="1">
          <a:blip r:embed="rId4">
            <a:alphaModFix/>
          </a:blip>
          <a:srcRect b="15179" l="0" r="0" t="15178"/>
          <a:stretch/>
        </p:blipFill>
        <p:spPr>
          <a:xfrm>
            <a:off x="3176999" y="1547546"/>
            <a:ext cx="2482595" cy="1151427"/>
          </a:xfrm>
          <a:prstGeom prst="roundRect">
            <a:avLst>
              <a:gd fmla="val 0" name="adj"/>
            </a:avLst>
          </a:prstGeom>
          <a:noFill/>
          <a:ln cap="flat" cmpd="thinThick" w="57150">
            <a:solidFill>
              <a:srgbClr val="7F7F7F"/>
            </a:solidFill>
            <a:prstDash val="solid"/>
            <a:miter/>
            <a:headEnd len="med" w="med" type="none"/>
            <a:tailEnd len="med" w="med" type="none"/>
          </a:ln>
        </p:spPr>
      </p:pic>
      <p:sp>
        <p:nvSpPr>
          <p:cNvPr id="207" name="Shape 207"/>
          <p:cNvSpPr txBox="1"/>
          <p:nvPr>
            <p:ph idx="6" type="body"/>
          </p:nvPr>
        </p:nvSpPr>
        <p:spPr>
          <a:xfrm>
            <a:off x="3177000" y="3059249"/>
            <a:ext cx="2482500" cy="1151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RAINFOREST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750"/>
              </a:spcBef>
              <a:spcAft>
                <a:spcPts val="100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1660</a:t>
            </a:r>
            <a:r>
              <a:rPr lang="en" sz="1200"/>
              <a:t>s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750"/>
              </a:spcBef>
              <a:buClr>
                <a:schemeClr val="accent1"/>
              </a:buClr>
              <a:buSzPct val="25000"/>
              <a:buFont typeface="Arial"/>
              <a:buNone/>
            </a:pPr>
            <a:r>
              <a:rPr lang="en">
                <a:solidFill>
                  <a:srgbClr val="666666"/>
                </a:solidFill>
              </a:rPr>
              <a:t>Reference: https://pixabay.com/en/ferns-tree-ferns-australia-sydney-303016/</a:t>
            </a:r>
          </a:p>
        </p:txBody>
      </p:sp>
      <p:sp>
        <p:nvSpPr>
          <p:cNvPr id="208" name="Shape 208"/>
          <p:cNvSpPr txBox="1"/>
          <p:nvPr>
            <p:ph idx="7" type="body"/>
          </p:nvPr>
        </p:nvSpPr>
        <p:spPr>
          <a:xfrm>
            <a:off x="5826700" y="2859771"/>
            <a:ext cx="2482500" cy="19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650" u="none" cap="none" strike="noStrike">
                <a:solidFill>
                  <a:schemeClr val="accent1"/>
                </a:solidFill>
                <a:latin typeface="Impact"/>
                <a:ea typeface="Impact"/>
                <a:cs typeface="Impact"/>
                <a:sym typeface="Impact"/>
              </a:rPr>
              <a:t>LEVEL 3</a:t>
            </a:r>
          </a:p>
        </p:txBody>
      </p:sp>
      <p:pic>
        <p:nvPicPr>
          <p:cNvPr id="209" name="Shape 209"/>
          <p:cNvPicPr preferRelativeResize="0"/>
          <p:nvPr>
            <p:ph idx="8" type="pic"/>
          </p:nvPr>
        </p:nvPicPr>
        <p:blipFill rotWithShape="1">
          <a:blip r:embed="rId5">
            <a:alphaModFix/>
          </a:blip>
          <a:srcRect b="15184" l="0" r="0" t="15185"/>
          <a:stretch/>
        </p:blipFill>
        <p:spPr>
          <a:xfrm>
            <a:off x="5826614" y="1547545"/>
            <a:ext cx="2482595" cy="1152897"/>
          </a:xfrm>
          <a:prstGeom prst="roundRect">
            <a:avLst>
              <a:gd fmla="val 0" name="adj"/>
            </a:avLst>
          </a:prstGeom>
          <a:noFill/>
          <a:ln cap="flat" cmpd="thinThick" w="57150">
            <a:solidFill>
              <a:srgbClr val="7F7F7F"/>
            </a:solidFill>
            <a:prstDash val="solid"/>
            <a:miter/>
            <a:headEnd len="med" w="med" type="none"/>
            <a:tailEnd len="med" w="med" type="none"/>
          </a:ln>
        </p:spPr>
      </p:pic>
      <p:sp>
        <p:nvSpPr>
          <p:cNvPr id="210" name="Shape 210"/>
          <p:cNvSpPr txBox="1"/>
          <p:nvPr>
            <p:ph idx="9" type="body"/>
          </p:nvPr>
        </p:nvSpPr>
        <p:spPr>
          <a:xfrm>
            <a:off x="5826625" y="3059274"/>
            <a:ext cx="2482500" cy="11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CAVE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750"/>
              </a:spcBef>
              <a:spcAft>
                <a:spcPts val="1000"/>
              </a:spcAft>
              <a:buClr>
                <a:schemeClr val="accent1"/>
              </a:buClr>
              <a:buSzPct val="25000"/>
              <a:buFont typeface="Arial"/>
              <a:buNone/>
            </a:pPr>
            <a:r>
              <a:rPr b="0" i="0" lang="en" sz="1200" u="none" cap="none" strike="noStrike">
                <a:solidFill>
                  <a:schemeClr val="dk1"/>
                </a:solidFill>
                <a:latin typeface="Impact"/>
                <a:ea typeface="Impact"/>
                <a:cs typeface="Impact"/>
                <a:sym typeface="Impact"/>
              </a:rPr>
              <a:t>~10,000 B.C.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750"/>
              </a:spcBef>
              <a:buClr>
                <a:schemeClr val="accent1"/>
              </a:buClr>
              <a:buSzPct val="25000"/>
              <a:buFont typeface="Arial"/>
              <a:buNone/>
            </a:pPr>
            <a:r>
              <a:rPr lang="en">
                <a:solidFill>
                  <a:srgbClr val="666666"/>
                </a:solidFill>
              </a:rPr>
              <a:t>Reference: https://pixabay.com/en/luray-virginia-caves-caverns-184172/</a:t>
            </a:r>
          </a:p>
        </p:txBody>
      </p:sp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514350" y="514350"/>
            <a:ext cx="7797600" cy="86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Impact"/>
              <a:buNone/>
            </a:pPr>
            <a:r>
              <a:rPr lang="en">
                <a:solidFill>
                  <a:schemeClr val="dk1"/>
                </a:solidFill>
              </a:rPr>
              <a:t>GAME TITLE</a:t>
            </a:r>
          </a:p>
        </p:txBody>
      </p:sp>
      <p:pic>
        <p:nvPicPr>
          <p:cNvPr id="216" name="Shape 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475" y="1721876"/>
            <a:ext cx="6211350" cy="1889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Main Event">
  <a:themeElements>
    <a:clrScheme name="Main Event">
      <a:dk1>
        <a:srgbClr val="000000"/>
      </a:dk1>
      <a:lt1>
        <a:srgbClr val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